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7145000" cy="10287000"/>
  <p:notesSz cx="6858000" cy="9144000"/>
  <p:embeddedFontLst>
    <p:embeddedFont>
      <p:font typeface="Noto Sans CJK KR Bold"/>
      <p:bold r:id="rId14"/>
    </p:embeddedFont>
    <p:embeddedFont>
      <p:font typeface="Noto Sans CJK KR Medium"/>
      <p:bold r:id="rId15"/>
    </p:embeddedFont>
    <p:embeddedFont>
      <p:font typeface="S-Core Dream 5 Medium"/>
      <p:bold r:id="rId16"/>
    </p:embeddedFont>
    <p:embeddedFont>
      <p:font typeface="Noto Sans CJK KR Regular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2959100" y="2692400"/>
            <a:ext cx="10858500" cy="240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2997200" y="8750300"/>
            <a:ext cx="10858500" cy="118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75300" y="9359900"/>
            <a:ext cx="6032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00700" y="8890000"/>
            <a:ext cx="60325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60900" y="2806700"/>
            <a:ext cx="75311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600" b="true" i="false" u="none" strike="noStrike" spc="-100">
                <a:solidFill>
                  <a:srgbClr val="000000"/>
                </a:solidFill>
                <a:ea typeface="Noto Sans CJK KR Bold"/>
              </a:rPr>
              <a:t>실시간</a:t>
            </a:r>
            <a:r>
              <a:rPr lang="en-US" sz="6600" b="tru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true" i="false" u="none" strike="noStrike" spc="-100">
                <a:solidFill>
                  <a:srgbClr val="000000"/>
                </a:solidFill>
                <a:ea typeface="Noto Sans CJK KR Bold"/>
              </a:rPr>
              <a:t>채팅</a:t>
            </a:r>
            <a:r>
              <a:rPr lang="en-US" sz="6600" b="true" i="false" u="none" strike="noStrike" spc="-100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6600" b="true" i="false" u="none" strike="noStrike" spc="-100">
                <a:solidFill>
                  <a:srgbClr val="000000"/>
                </a:solidFill>
                <a:ea typeface="Noto Sans CJK KR Bold"/>
              </a:rPr>
              <a:t>프로그램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32600" y="4191000"/>
            <a:ext cx="3200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화면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설계서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0100" y="8928100"/>
            <a:ext cx="457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Noto Sans CJK KR Medium"/>
              </a:rPr>
              <a:t>Ver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92800" y="9436100"/>
            <a:ext cx="419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Noto Sans CJK KR Medium"/>
              </a:rPr>
              <a:t>1.0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2600" y="8915400"/>
            <a:ext cx="622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Noto Sans CJK KR Medium"/>
              </a:rPr>
              <a:t>Date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5300" y="8915400"/>
            <a:ext cx="80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Noto Sans CJK KR Medium"/>
              </a:rPr>
              <a:t>Writer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3400" y="9448800"/>
            <a:ext cx="762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9E9E9E"/>
                </a:solidFill>
                <a:ea typeface="Noto Sans CJK KR Medium"/>
              </a:rPr>
              <a:t>정범진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08900" y="9436100"/>
            <a:ext cx="1397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Noto Sans CJK KR Medium"/>
              </a:rPr>
              <a:t>2024-06-25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879600" y="2565400"/>
            <a:ext cx="12877800" cy="3733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74800" y="292100"/>
            <a:ext cx="2844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 spc="-100">
                <a:solidFill>
                  <a:srgbClr val="787878"/>
                </a:solidFill>
                <a:latin typeface="Noto Sans CJK KR Bold"/>
              </a:rPr>
              <a:t>History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514600" y="2857500"/>
          <a:ext cx="11950700" cy="3098800"/>
        </p:xfrm>
        <a:graphic>
          <a:graphicData uri="http://schemas.openxmlformats.org/drawingml/2006/table">
            <a:tbl>
              <a:tblPr/>
              <a:tblGrid>
                <a:gridCol w="1574800"/>
                <a:gridCol w="1955800"/>
                <a:gridCol w="2032000"/>
                <a:gridCol w="3886200"/>
                <a:gridCol w="19177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Version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Date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Content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Detail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작성자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1.0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2024.06.25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화면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설계서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작성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대기방과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화면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정범진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00100" y="393700"/>
            <a:ext cx="58547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 spc="-100">
                <a:solidFill>
                  <a:srgbClr val="787878"/>
                </a:solidFill>
                <a:latin typeface="Noto Sans CJK KR Bold"/>
              </a:rPr>
              <a:t>View Structure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3733800" y="1727200"/>
            <a:ext cx="9677400" cy="7543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3100" y="2082800"/>
            <a:ext cx="4991100" cy="1130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04100" y="2349500"/>
            <a:ext cx="20447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true" i="false" u="none" strike="noStrike">
                <a:solidFill>
                  <a:srgbClr val="FFFFFF"/>
                </a:solidFill>
                <a:latin typeface="Noto Sans CJK KR Regular"/>
              </a:rPr>
              <a:t>Main Page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78500" y="4648200"/>
            <a:ext cx="4953000" cy="113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69200" y="3771900"/>
            <a:ext cx="1397000" cy="26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210300" y="4914900"/>
            <a:ext cx="4089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Noto Sans CJK KR Regular"/>
              </a:rPr>
              <a:t>Chat Room List Page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53100" y="7226300"/>
            <a:ext cx="49530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31100" y="6350000"/>
            <a:ext cx="1397000" cy="266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184900" y="7493000"/>
            <a:ext cx="4089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Noto Sans CJK KR Regular"/>
              </a:rPr>
              <a:t>Chat Room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77800" y="1727200"/>
            <a:ext cx="16789400" cy="75438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77800" y="241300"/>
          <a:ext cx="16789400" cy="787400"/>
        </p:xfrm>
        <a:graphic>
          <a:graphicData uri="http://schemas.openxmlformats.org/drawingml/2006/table">
            <a:tbl>
              <a:tblPr/>
              <a:tblGrid>
                <a:gridCol w="1841500"/>
                <a:gridCol w="2730500"/>
                <a:gridCol w="1803400"/>
                <a:gridCol w="4749800"/>
                <a:gridCol w="2209800"/>
                <a:gridCol w="2654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프로젝트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프로그램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메인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309100" y="2413000"/>
          <a:ext cx="5638800" cy="3848100"/>
        </p:xfrm>
        <a:graphic>
          <a:graphicData uri="http://schemas.openxmlformats.org/drawingml/2006/table">
            <a:tbl>
              <a:tblPr/>
              <a:tblGrid>
                <a:gridCol w="1270000"/>
                <a:gridCol w="4102100"/>
              </a:tblGrid>
              <a:tr h="7493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Description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활성화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전체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참여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인원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서비스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사용할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87600" y="2387600"/>
            <a:ext cx="6172200" cy="5448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24100" y="3556000"/>
            <a:ext cx="431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8200" y="43180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6300" y="5245100"/>
            <a:ext cx="46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③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77800" y="1727200"/>
            <a:ext cx="16789400" cy="75311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77800" y="241300"/>
          <a:ext cx="16789400" cy="787400"/>
        </p:xfrm>
        <a:graphic>
          <a:graphicData uri="http://schemas.openxmlformats.org/drawingml/2006/table">
            <a:tbl>
              <a:tblPr/>
              <a:tblGrid>
                <a:gridCol w="1841500"/>
                <a:gridCol w="2730500"/>
                <a:gridCol w="1803400"/>
                <a:gridCol w="4749800"/>
                <a:gridCol w="2209800"/>
                <a:gridCol w="2654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프로젝트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프로그램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대기방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083800" y="2641600"/>
          <a:ext cx="5638800" cy="4660900"/>
        </p:xfrm>
        <a:graphic>
          <a:graphicData uri="http://schemas.openxmlformats.org/drawingml/2006/table">
            <a:tbl>
              <a:tblPr/>
              <a:tblGrid>
                <a:gridCol w="1270000"/>
                <a:gridCol w="4102100"/>
              </a:tblGrid>
              <a:tr h="7493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Description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메인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이용자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표현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버튼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" y="2641600"/>
            <a:ext cx="7772400" cy="6057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05000" y="2159000"/>
            <a:ext cx="431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2200" y="21717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2700" y="2184400"/>
            <a:ext cx="46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000" y="33782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28100" y="35687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77800" y="1727200"/>
            <a:ext cx="16789400" cy="75311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77800" y="241300"/>
          <a:ext cx="16789400" cy="787400"/>
        </p:xfrm>
        <a:graphic>
          <a:graphicData uri="http://schemas.openxmlformats.org/drawingml/2006/table">
            <a:tbl>
              <a:tblPr/>
              <a:tblGrid>
                <a:gridCol w="1841500"/>
                <a:gridCol w="2730500"/>
                <a:gridCol w="1803400"/>
                <a:gridCol w="4749800"/>
                <a:gridCol w="2209800"/>
                <a:gridCol w="2654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프로젝트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프로그램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978900" y="2311400"/>
          <a:ext cx="5638800" cy="5435600"/>
        </p:xfrm>
        <a:graphic>
          <a:graphicData uri="http://schemas.openxmlformats.org/drawingml/2006/table">
            <a:tbl>
              <a:tblPr/>
              <a:tblGrid>
                <a:gridCol w="1270000"/>
                <a:gridCol w="4102100"/>
              </a:tblGrid>
              <a:tr h="7493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Description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사용자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참여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이용자들의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닉네임들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이용자의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입력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현재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번호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확인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.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2489200"/>
            <a:ext cx="6413500" cy="6121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8500" y="2501900"/>
            <a:ext cx="431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600" y="31750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5800" y="3975100"/>
            <a:ext cx="46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1800" y="80264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6200" y="21082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8700" y="27051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77800" y="1727200"/>
            <a:ext cx="16789400" cy="75311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77800" y="241300"/>
          <a:ext cx="16789400" cy="787400"/>
        </p:xfrm>
        <a:graphic>
          <a:graphicData uri="http://schemas.openxmlformats.org/drawingml/2006/table">
            <a:tbl>
              <a:tblPr/>
              <a:tblGrid>
                <a:gridCol w="1841500"/>
                <a:gridCol w="2730500"/>
                <a:gridCol w="1803400"/>
                <a:gridCol w="4749800"/>
                <a:gridCol w="2209800"/>
                <a:gridCol w="2654300"/>
              </a:tblGrid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프로젝트</a:t>
                      </a: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실시간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프로그램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설명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생성</a:t>
                      </a: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800" b="false" i="false" u="none" strike="noStrike">
                          <a:solidFill>
                            <a:srgbClr val="000000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페이지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153400" y="2222500"/>
          <a:ext cx="5638800" cy="3886200"/>
        </p:xfrm>
        <a:graphic>
          <a:graphicData uri="http://schemas.openxmlformats.org/drawingml/2006/table">
            <a:tbl>
              <a:tblPr/>
              <a:tblGrid>
                <a:gridCol w="1270000"/>
                <a:gridCol w="4102100"/>
              </a:tblGrid>
              <a:tr h="749300">
                <a:tc gridSpan="2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Description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70FF"/>
                    </a:solidFill>
                  </a:tcPr>
                </a:tc>
              </a:tr>
              <a:tr h="749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페이지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채팅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대기방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제목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최대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인원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설정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방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생성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497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63800" y="2197100"/>
            <a:ext cx="5537200" cy="617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70100" y="2362200"/>
            <a:ext cx="431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4200" y="30480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2000" y="3619500"/>
            <a:ext cx="469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4200" y="4394200"/>
            <a:ext cx="86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4970FF"/>
                </a:solidFill>
                <a:ea typeface="Noto Sans CJK KR Regular"/>
              </a:rPr>
              <a:t>④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0">
            <a:off x="2997200" y="63500"/>
            <a:ext cx="10858500" cy="1023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2959100" y="2692400"/>
            <a:ext cx="10858500" cy="2400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24600" y="3289300"/>
            <a:ext cx="44958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600" b="false" i="false" u="none" strike="noStrike" spc="-100">
                <a:solidFill>
                  <a:srgbClr val="000000"/>
                </a:solidFill>
                <a:latin typeface="Noto Sans CJK KR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